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74" r:id="rId3"/>
    <p:sldId id="266" r:id="rId4"/>
    <p:sldId id="267" r:id="rId5"/>
    <p:sldId id="258" r:id="rId6"/>
    <p:sldId id="275" r:id="rId7"/>
    <p:sldId id="260" r:id="rId8"/>
    <p:sldId id="259" r:id="rId9"/>
    <p:sldId id="268" r:id="rId10"/>
    <p:sldId id="269" r:id="rId11"/>
    <p:sldId id="277" r:id="rId12"/>
    <p:sldId id="271" r:id="rId13"/>
    <p:sldId id="276" r:id="rId14"/>
    <p:sldId id="270" r:id="rId15"/>
    <p:sldId id="256" r:id="rId16"/>
    <p:sldId id="261" r:id="rId17"/>
    <p:sldId id="257" r:id="rId18"/>
    <p:sldId id="262" r:id="rId19"/>
    <p:sldId id="263" r:id="rId20"/>
    <p:sldId id="272" r:id="rId21"/>
    <p:sldId id="278" r:id="rId22"/>
    <p:sldId id="264" r:id="rId23"/>
    <p:sldId id="273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38" y="813108"/>
            <a:ext cx="2543175" cy="11525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811" y="915376"/>
            <a:ext cx="2162175" cy="8096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72" y="2367966"/>
            <a:ext cx="10847672" cy="201415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822036" y="3232728"/>
            <a:ext cx="1440873" cy="42111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45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51" y="472939"/>
            <a:ext cx="3714750" cy="4638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738" y="485776"/>
            <a:ext cx="3857625" cy="1181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738" y="1959127"/>
            <a:ext cx="6357187" cy="125425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8405091" y="1959128"/>
            <a:ext cx="2170545" cy="12542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0405782" y="1959126"/>
            <a:ext cx="1062143" cy="4211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228435" y="3343564"/>
            <a:ext cx="1838038" cy="42111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6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76424" y="2549235"/>
            <a:ext cx="8791575" cy="960727"/>
          </a:xfrm>
        </p:spPr>
        <p:txBody>
          <a:bodyPr/>
          <a:lstStyle/>
          <a:p>
            <a:r>
              <a:rPr lang="fr-FR" dirty="0" smtClean="0"/>
              <a:t>Intervention itslearning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31915" y="3509962"/>
            <a:ext cx="1965903" cy="480435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Régis doucet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13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13892" y="193963"/>
            <a:ext cx="9421090" cy="840654"/>
          </a:xfrm>
        </p:spPr>
        <p:txBody>
          <a:bodyPr/>
          <a:lstStyle/>
          <a:p>
            <a:r>
              <a:rPr lang="fr-FR" dirty="0" smtClean="0"/>
              <a:t>Création d’un espace de partage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08" y="1174522"/>
            <a:ext cx="7075055" cy="542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7019" y="387928"/>
            <a:ext cx="8968508" cy="77585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Page d’accueil : ressources cdi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3" y="1379275"/>
            <a:ext cx="9753013" cy="45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47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39854" y="212436"/>
            <a:ext cx="4849091" cy="849746"/>
          </a:xfrm>
        </p:spPr>
        <p:txBody>
          <a:bodyPr/>
          <a:lstStyle/>
          <a:p>
            <a:r>
              <a:rPr lang="fr-FR" dirty="0" smtClean="0"/>
              <a:t>La bibliothèque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63" y="1422400"/>
            <a:ext cx="1962150" cy="762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162" y="2184400"/>
            <a:ext cx="10176131" cy="40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7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34692" y="249382"/>
            <a:ext cx="5116944" cy="72043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Profils ET Rôles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124" t="74267" r="68583" b="8134"/>
          <a:stretch/>
        </p:blipFill>
        <p:spPr>
          <a:xfrm>
            <a:off x="7090194" y="1299654"/>
            <a:ext cx="5101806" cy="16673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178" t="51014" r="74731" b="20147"/>
          <a:stretch/>
        </p:blipFill>
        <p:spPr>
          <a:xfrm>
            <a:off x="1904828" y="1299654"/>
            <a:ext cx="4928207" cy="331852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897747" y="1828801"/>
            <a:ext cx="1339271" cy="4211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770537" y="1618244"/>
            <a:ext cx="521247" cy="4211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6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16573" y="147030"/>
            <a:ext cx="5855855" cy="74814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autorisations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497" y="3735040"/>
            <a:ext cx="8102139" cy="29995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57983" t="22831" r="8216" b="42053"/>
          <a:stretch/>
        </p:blipFill>
        <p:spPr>
          <a:xfrm>
            <a:off x="2934434" y="1440874"/>
            <a:ext cx="6971117" cy="203705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8395854" y="2115129"/>
            <a:ext cx="1005525" cy="277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495663" y="6012874"/>
            <a:ext cx="5091085" cy="7032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48872" y="1394547"/>
            <a:ext cx="2401455" cy="443346"/>
          </a:xfrm>
        </p:spPr>
        <p:txBody>
          <a:bodyPr>
            <a:normAutofit fontScale="90000"/>
          </a:bodyPr>
          <a:lstStyle/>
          <a:p>
            <a:r>
              <a:rPr lang="fr-FR" sz="2600" dirty="0" smtClean="0"/>
              <a:t>Contrôle total</a:t>
            </a:r>
            <a:endParaRPr lang="fr-FR" sz="2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78488" t="26745" r="2804" b="36865"/>
          <a:stretch/>
        </p:blipFill>
        <p:spPr>
          <a:xfrm>
            <a:off x="1948872" y="1838035"/>
            <a:ext cx="2650837" cy="29005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78382" t="26827" r="2658" b="41875"/>
          <a:stretch/>
        </p:blipFill>
        <p:spPr>
          <a:xfrm>
            <a:off x="4877879" y="1840640"/>
            <a:ext cx="2788663" cy="25892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88226" t="27133" r="2775" b="58680"/>
          <a:stretch/>
        </p:blipFill>
        <p:spPr>
          <a:xfrm>
            <a:off x="8054108" y="1838035"/>
            <a:ext cx="1309019" cy="1160829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877879" y="1399500"/>
            <a:ext cx="1781539" cy="4383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dirty="0"/>
              <a:t>Modifier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054108" y="1394547"/>
            <a:ext cx="2835564" cy="422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Participer ET Lire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980871" y="276947"/>
            <a:ext cx="4341092" cy="7852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300" dirty="0" smtClean="0"/>
              <a:t>AUTORISATIONS</a:t>
            </a:r>
            <a:endParaRPr lang="fr-FR" sz="4300" dirty="0"/>
          </a:p>
        </p:txBody>
      </p:sp>
      <p:sp>
        <p:nvSpPr>
          <p:cNvPr id="10" name="Ellipse 9"/>
          <p:cNvSpPr/>
          <p:nvPr/>
        </p:nvSpPr>
        <p:spPr>
          <a:xfrm>
            <a:off x="3980871" y="1959701"/>
            <a:ext cx="711202" cy="6540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991927" y="1959701"/>
            <a:ext cx="711202" cy="6540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712442" y="1934528"/>
            <a:ext cx="711202" cy="6540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6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15492" y="35243"/>
            <a:ext cx="5837382" cy="811689"/>
          </a:xfrm>
        </p:spPr>
        <p:txBody>
          <a:bodyPr/>
          <a:lstStyle/>
          <a:p>
            <a:r>
              <a:rPr lang="fr-FR" dirty="0" smtClean="0"/>
              <a:t>TABLEAUX DE BORDS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1024088"/>
            <a:ext cx="5384800" cy="30472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1" y="4071339"/>
            <a:ext cx="5404440" cy="27551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2321420"/>
            <a:ext cx="4254393" cy="41532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12" y="275432"/>
            <a:ext cx="1476375" cy="571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08" y="1678879"/>
            <a:ext cx="2438400" cy="504825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4655128" y="4239491"/>
            <a:ext cx="1865746" cy="66501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86329" y="4987637"/>
            <a:ext cx="2687779" cy="4612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5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32364" y="400487"/>
            <a:ext cx="6206836" cy="787823"/>
          </a:xfrm>
        </p:spPr>
        <p:txBody>
          <a:bodyPr/>
          <a:lstStyle/>
          <a:p>
            <a:r>
              <a:rPr lang="fr-FR" dirty="0" smtClean="0"/>
              <a:t>ESPACE ENSEIGNANTS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850" y="1188310"/>
            <a:ext cx="8847564" cy="52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59407" y="449385"/>
            <a:ext cx="3499140" cy="803708"/>
          </a:xfrm>
        </p:spPr>
        <p:txBody>
          <a:bodyPr/>
          <a:lstStyle/>
          <a:p>
            <a:r>
              <a:rPr lang="fr-FR" dirty="0" smtClean="0"/>
              <a:t>IMPORT UDT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20497" y="1397386"/>
            <a:ext cx="5678921" cy="616141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prévu pour le 31 janvier 2019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63" y="2258629"/>
            <a:ext cx="9984509" cy="18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16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14462" y="104605"/>
            <a:ext cx="4173394" cy="885579"/>
          </a:xfrm>
        </p:spPr>
        <p:txBody>
          <a:bodyPr/>
          <a:lstStyle/>
          <a:p>
            <a:r>
              <a:rPr lang="fr-FR" dirty="0" smtClean="0"/>
              <a:t>ESPACE ELEVES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59" y="2535652"/>
            <a:ext cx="2929010" cy="7995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57690" t="27724" r="30484" b="40448"/>
          <a:stretch/>
        </p:blipFill>
        <p:spPr>
          <a:xfrm>
            <a:off x="3941841" y="1337693"/>
            <a:ext cx="3946015" cy="29870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12046"/>
          <a:stretch/>
        </p:blipFill>
        <p:spPr>
          <a:xfrm>
            <a:off x="1569799" y="1762566"/>
            <a:ext cx="1914702" cy="6873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213" y="1337693"/>
            <a:ext cx="4125787" cy="2987046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4941457" y="2900218"/>
            <a:ext cx="2244434" cy="2493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967129" y="3389747"/>
            <a:ext cx="1592508" cy="184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930318" y="5001598"/>
            <a:ext cx="8042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</a:rPr>
              <a:t>La procédure est la même pour activer l’espace Parents (Responsables)</a:t>
            </a:r>
            <a:endParaRPr lang="fr-F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03624" y="0"/>
            <a:ext cx="5161685" cy="905021"/>
          </a:xfrm>
        </p:spPr>
        <p:txBody>
          <a:bodyPr/>
          <a:lstStyle/>
          <a:p>
            <a:r>
              <a:rPr lang="fr-FR" dirty="0" smtClean="0"/>
              <a:t>Espace parents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762" y="1587075"/>
            <a:ext cx="5781675" cy="14573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b="12046"/>
          <a:stretch/>
        </p:blipFill>
        <p:spPr>
          <a:xfrm>
            <a:off x="2013144" y="1587075"/>
            <a:ext cx="1914702" cy="6873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726" y="3330346"/>
            <a:ext cx="9060873" cy="335406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520218" y="6197600"/>
            <a:ext cx="1043709" cy="3509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09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09119" y="146789"/>
            <a:ext cx="5126183" cy="807578"/>
          </a:xfrm>
        </p:spPr>
        <p:txBody>
          <a:bodyPr>
            <a:normAutofit/>
          </a:bodyPr>
          <a:lstStyle/>
          <a:p>
            <a:r>
              <a:rPr lang="fr-FR" dirty="0" smtClean="0"/>
              <a:t>Cahier de textes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254" y="1242503"/>
            <a:ext cx="8571346" cy="19403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254" y="666231"/>
            <a:ext cx="839353" cy="5762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254" y="3225373"/>
            <a:ext cx="6939105" cy="36326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19269" y="2028000"/>
            <a:ext cx="458780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dirty="0">
                <a:sym typeface="Wingdings" panose="05000000000000000000" pitchFamily="2" charset="2"/>
              </a:rPr>
              <a:t>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3311094" y="4318618"/>
            <a:ext cx="458780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" panose="05000000000000000000" pitchFamily="2" charset="2"/>
              </a:rPr>
              <a:t></a:t>
            </a:r>
            <a:endParaRPr lang="fr-FR" sz="2400" dirty="0"/>
          </a:p>
        </p:txBody>
      </p:sp>
      <p:sp>
        <p:nvSpPr>
          <p:cNvPr id="11" name="Ellipse 10"/>
          <p:cNvSpPr/>
          <p:nvPr/>
        </p:nvSpPr>
        <p:spPr>
          <a:xfrm>
            <a:off x="3778049" y="1253548"/>
            <a:ext cx="1061806" cy="277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913745" y="1253548"/>
            <a:ext cx="424873" cy="277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>
            <a:endCxn id="9" idx="0"/>
          </p:cNvCxnSpPr>
          <p:nvPr/>
        </p:nvCxnSpPr>
        <p:spPr>
          <a:xfrm flipH="1">
            <a:off x="3548659" y="1512167"/>
            <a:ext cx="448393" cy="515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2" idx="3"/>
            <a:endCxn id="10" idx="0"/>
          </p:cNvCxnSpPr>
          <p:nvPr/>
        </p:nvCxnSpPr>
        <p:spPr>
          <a:xfrm flipH="1">
            <a:off x="3540484" y="1490060"/>
            <a:ext cx="1435482" cy="28285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2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307" y="680552"/>
            <a:ext cx="1200150" cy="504825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764538" y="146789"/>
            <a:ext cx="5126183" cy="807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Cahier de textes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1516" t="2729" r="2787" b="2067"/>
          <a:stretch/>
        </p:blipFill>
        <p:spPr>
          <a:xfrm>
            <a:off x="7560272" y="1501053"/>
            <a:ext cx="3772747" cy="4054763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1468583" y="1206780"/>
            <a:ext cx="5523344" cy="5651220"/>
            <a:chOff x="988456" y="127973"/>
            <a:chExt cx="5961418" cy="6377827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8456" y="3279499"/>
              <a:ext cx="5961418" cy="3226301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7692" y="127973"/>
              <a:ext cx="5952182" cy="3536053"/>
            </a:xfrm>
            <a:prstGeom prst="rect">
              <a:avLst/>
            </a:prstGeom>
          </p:spPr>
        </p:pic>
      </p:grpSp>
      <p:cxnSp>
        <p:nvCxnSpPr>
          <p:cNvPr id="13" name="Connecteur droit avec flèche 12"/>
          <p:cNvCxnSpPr/>
          <p:nvPr/>
        </p:nvCxnSpPr>
        <p:spPr>
          <a:xfrm>
            <a:off x="2817091" y="2152073"/>
            <a:ext cx="4743181" cy="4186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4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35565" y="277090"/>
            <a:ext cx="8922326" cy="868363"/>
          </a:xfrm>
        </p:spPr>
        <p:txBody>
          <a:bodyPr/>
          <a:lstStyle/>
          <a:p>
            <a:r>
              <a:rPr lang="fr-FR" dirty="0" smtClean="0"/>
              <a:t>Partie publique : WordPress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27" y="1272410"/>
            <a:ext cx="8965550" cy="53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78381" y="108276"/>
            <a:ext cx="10178473" cy="61111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Ajouter un eleve – enseignant manuellement a un cours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2273"/>
          <a:stretch/>
        </p:blipFill>
        <p:spPr>
          <a:xfrm>
            <a:off x="1879617" y="1068063"/>
            <a:ext cx="2162175" cy="7102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156" y="1089963"/>
            <a:ext cx="5324475" cy="15716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722" y="2908216"/>
            <a:ext cx="7298909" cy="394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5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99336" y="120967"/>
            <a:ext cx="6945747" cy="74564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Professeurs principaux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503" y="997728"/>
            <a:ext cx="5705475" cy="1562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b="9566"/>
          <a:stretch/>
        </p:blipFill>
        <p:spPr>
          <a:xfrm>
            <a:off x="1941661" y="997728"/>
            <a:ext cx="2162175" cy="7321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926" y="2878743"/>
            <a:ext cx="10669516" cy="18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16055" y="0"/>
            <a:ext cx="9575945" cy="82884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Annuaire : Rechercher un utilisateur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252" y="863808"/>
            <a:ext cx="3518802" cy="43939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435" y="828840"/>
            <a:ext cx="4638675" cy="2362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435" y="3334721"/>
            <a:ext cx="5658572" cy="3476954"/>
          </a:xfrm>
          <a:prstGeom prst="rect">
            <a:avLst/>
          </a:prstGeom>
        </p:spPr>
      </p:pic>
      <p:pic>
        <p:nvPicPr>
          <p:cNvPr id="1026" name="Picture 2" descr="fc6fc8df-b3ef-4491-96ba-25cae05414cf@eurprd0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17570" r="3792" b="34349"/>
          <a:stretch/>
        </p:blipFill>
        <p:spPr bwMode="auto">
          <a:xfrm>
            <a:off x="10323184" y="828840"/>
            <a:ext cx="1756741" cy="136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11074399" y="1505528"/>
            <a:ext cx="1005525" cy="4211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041236" y="2359767"/>
            <a:ext cx="3269673" cy="85014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6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5951" y="2281382"/>
            <a:ext cx="8791575" cy="775999"/>
          </a:xfrm>
        </p:spPr>
        <p:txBody>
          <a:bodyPr/>
          <a:lstStyle/>
          <a:p>
            <a:r>
              <a:rPr lang="fr-FR" dirty="0" smtClean="0"/>
              <a:t>COMPTES ELEVES ET PARENTS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48932" y="3408074"/>
            <a:ext cx="5143213" cy="600508"/>
          </a:xfrm>
        </p:spPr>
        <p:txBody>
          <a:bodyPr/>
          <a:lstStyle/>
          <a:p>
            <a:r>
              <a:rPr lang="fr-FR" dirty="0" smtClean="0"/>
              <a:t>Annuaire fédérateur académiques : </a:t>
            </a:r>
            <a:r>
              <a:rPr lang="fr-FR" dirty="0" err="1" smtClean="0"/>
              <a:t>aaf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45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170" y="538671"/>
            <a:ext cx="5543550" cy="1495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170" y="2407231"/>
            <a:ext cx="6924675" cy="16383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51" y="538671"/>
            <a:ext cx="3714750" cy="463867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796614" y="2943229"/>
            <a:ext cx="1420113" cy="42111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142182" y="2444175"/>
            <a:ext cx="720437" cy="4211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250170" y="1267911"/>
            <a:ext cx="1993612" cy="4211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250170" y="1689024"/>
            <a:ext cx="1550266" cy="3731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1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478" y="619125"/>
            <a:ext cx="4636733" cy="13980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16" y="619125"/>
            <a:ext cx="3448702" cy="43064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227" y="2364509"/>
            <a:ext cx="7809700" cy="117425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932873" y="3251200"/>
            <a:ext cx="1607128" cy="42111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234519" y="2697018"/>
            <a:ext cx="1224173" cy="775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7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555" y="596935"/>
            <a:ext cx="3449978" cy="43080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350" y="596935"/>
            <a:ext cx="3848100" cy="13906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350" y="2316163"/>
            <a:ext cx="6271508" cy="191773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547167" y="2578135"/>
            <a:ext cx="884692" cy="377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87054" y="3246785"/>
            <a:ext cx="1681019" cy="42111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1400</TotalTime>
  <Words>94</Words>
  <Application>Microsoft Office PowerPoint</Application>
  <PresentationFormat>Grand écran</PresentationFormat>
  <Paragraphs>28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Trebuchet MS</vt:lpstr>
      <vt:lpstr>Tw Cen MT</vt:lpstr>
      <vt:lpstr>Wingdings</vt:lpstr>
      <vt:lpstr>Circuit</vt:lpstr>
      <vt:lpstr>Présentation PowerPoint</vt:lpstr>
      <vt:lpstr>IMPORT UDT</vt:lpstr>
      <vt:lpstr>Ajouter un eleve – enseignant manuellement a un cours</vt:lpstr>
      <vt:lpstr>Professeurs principaux</vt:lpstr>
      <vt:lpstr>Annuaire : Rechercher un utilisateur</vt:lpstr>
      <vt:lpstr>COMPTES ELEVES ET PARENTS</vt:lpstr>
      <vt:lpstr>Présentation PowerPoint</vt:lpstr>
      <vt:lpstr>Présentation PowerPoint</vt:lpstr>
      <vt:lpstr>Présentation PowerPoint</vt:lpstr>
      <vt:lpstr>Présentation PowerPoint</vt:lpstr>
      <vt:lpstr>Intervention itslearning</vt:lpstr>
      <vt:lpstr>Création d’un espace de partage</vt:lpstr>
      <vt:lpstr>Page d’accueil : ressources cdi</vt:lpstr>
      <vt:lpstr>La bibliothèque</vt:lpstr>
      <vt:lpstr>Profils ET Rôles</vt:lpstr>
      <vt:lpstr>Les autorisations</vt:lpstr>
      <vt:lpstr>Contrôle total</vt:lpstr>
      <vt:lpstr>TABLEAUX DE BORDS</vt:lpstr>
      <vt:lpstr>ESPACE ENSEIGNANTS</vt:lpstr>
      <vt:lpstr>ESPACE ELEVES</vt:lpstr>
      <vt:lpstr>Espace parents</vt:lpstr>
      <vt:lpstr>Cahier de textes </vt:lpstr>
      <vt:lpstr>Présentation PowerPoint</vt:lpstr>
      <vt:lpstr>Partie publique : WordPress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 ET ROLE</dc:title>
  <dc:creator>Mohamed Makhlouki</dc:creator>
  <cp:lastModifiedBy>Mohamed Makhlouki</cp:lastModifiedBy>
  <cp:revision>49</cp:revision>
  <dcterms:created xsi:type="dcterms:W3CDTF">2019-01-18T14:38:47Z</dcterms:created>
  <dcterms:modified xsi:type="dcterms:W3CDTF">2019-01-23T19:40:53Z</dcterms:modified>
</cp:coreProperties>
</file>